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161FB-EBD6-4D9B-8F61-E26397596095}" type="datetimeFigureOut">
              <a:rPr lang="en-GB" smtClean="0"/>
              <a:t>25/07/2016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A35B7-98A3-4B9A-9C8C-9DD1EC881E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95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A35B7-98A3-4B9A-9C8C-9DD1EC881E0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1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47EE-EAC8-41A3-8622-BF03300B5831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86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55F9-9F96-4A96-876B-073DF473188B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82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FF4-C532-4FBF-B43A-080CB2E50958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9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50AF-867C-4F1F-98BE-0897EA86CE14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48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68C7-84AE-4A33-9AD8-96B9517E4C4C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93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2F4F-30CA-457D-843B-02BADCAB8A48}" type="datetime1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D0CA3-573D-4282-B54E-1D9FEDDC1242}" type="datetime1">
              <a:rPr lang="en-GB" smtClean="0"/>
              <a:t>25/07/2016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65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D6DA-4D11-4522-83A3-F0C1E4BC6A7D}" type="datetime1">
              <a:rPr lang="en-GB" smtClean="0"/>
              <a:t>25/07/2016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FC61-9E89-4664-95BE-6CC414F7064F}" type="datetime1">
              <a:rPr lang="en-GB" smtClean="0"/>
              <a:t>25/07/2016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72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F2E8-A4B7-4535-8150-657FB152CCA4}" type="datetime1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7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578C-EF9D-47D2-B61F-6C03F339D2AF}" type="datetime1">
              <a:rPr lang="en-GB" smtClean="0"/>
              <a:t>25/07/2016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8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AD61E-71FE-4DB8-825D-06CA2E438406}" type="datetime1">
              <a:rPr lang="en-GB" smtClean="0"/>
              <a:t>25/07/2016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8414-B768-4DBC-BF9B-5A684FFF01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9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eat-training.com/wp-content/uploads/Genomic_resources/How-to-use-Polymarker.ppt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5237" y="206084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u="sng" dirty="0"/>
              <a:t>Step-by-step demo of using</a:t>
            </a:r>
          </a:p>
          <a:p>
            <a:r>
              <a:rPr lang="en-GB" u="sng" dirty="0"/>
              <a:t> </a:t>
            </a:r>
            <a:r>
              <a:rPr lang="en-GB" u="sng" dirty="0" err="1"/>
              <a:t>BioMart</a:t>
            </a:r>
            <a:r>
              <a:rPr lang="en-GB" u="sng" dirty="0"/>
              <a:t> to extract SNP information</a:t>
            </a:r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</p:txBody>
      </p:sp>
      <p:sp>
        <p:nvSpPr>
          <p:cNvPr id="3" name="Rectangle 2"/>
          <p:cNvSpPr/>
          <p:nvPr/>
        </p:nvSpPr>
        <p:spPr>
          <a:xfrm>
            <a:off x="2296015" y="5435932"/>
            <a:ext cx="4568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http://plants.ensembl.org/biomart/martview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4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71" b="1"/>
          <a:stretch/>
        </p:blipFill>
        <p:spPr bwMode="auto">
          <a:xfrm>
            <a:off x="190500" y="1581150"/>
            <a:ext cx="8625600" cy="313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889748" y="1578692"/>
            <a:ext cx="1440160" cy="31100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3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3" y="260648"/>
            <a:ext cx="8856984" cy="604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 rot="10800000">
            <a:off x="5652120" y="1379029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5400000">
            <a:off x="6708920" y="644011"/>
            <a:ext cx="406685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0800000">
            <a:off x="755576" y="1389920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5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557" y="548683"/>
            <a:ext cx="8936940" cy="5541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ight Arrow 8"/>
          <p:cNvSpPr/>
          <p:nvPr/>
        </p:nvSpPr>
        <p:spPr>
          <a:xfrm rot="10800000">
            <a:off x="3275856" y="3789040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29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7544" y="711651"/>
            <a:ext cx="8388424" cy="569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 rot="10800000">
            <a:off x="6084168" y="4365104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10800000">
            <a:off x="6058093" y="5085184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10800000">
            <a:off x="5768515" y="3284984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437620" y="5742061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Click “results”</a:t>
            </a:r>
          </a:p>
        </p:txBody>
      </p:sp>
      <p:sp>
        <p:nvSpPr>
          <p:cNvPr id="10" name="Right Arrow 9"/>
          <p:cNvSpPr/>
          <p:nvPr/>
        </p:nvSpPr>
        <p:spPr>
          <a:xfrm rot="10800000">
            <a:off x="3455876" y="4077072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28950" y="6337301"/>
            <a:ext cx="3086100" cy="365125"/>
          </a:xfrm>
        </p:spPr>
        <p:txBody>
          <a:bodyPr/>
          <a:lstStyle/>
          <a:p>
            <a:r>
              <a:rPr lang="en-GB" dirty="0" smtClean="0"/>
              <a:t>How to use </a:t>
            </a:r>
            <a:r>
              <a:rPr lang="en-GB" dirty="0" err="1" smtClean="0"/>
              <a:t>Biomart</a:t>
            </a:r>
            <a:r>
              <a:rPr lang="en-GB" dirty="0" smtClean="0"/>
              <a:t> to find SNP markers                    www.wheat-training.com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11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4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838" y="376259"/>
            <a:ext cx="8888449" cy="557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5400000">
            <a:off x="6659269" y="830451"/>
            <a:ext cx="406685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4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67944"/>
            <a:ext cx="8712968" cy="4497363"/>
          </a:xfrm>
        </p:spPr>
        <p:txBody>
          <a:bodyPr>
            <a:normAutofit/>
          </a:bodyPr>
          <a:lstStyle/>
          <a:p>
            <a:r>
              <a:rPr lang="en-GB" dirty="0"/>
              <a:t>iSelect, Axiom and KASP and </a:t>
            </a:r>
            <a:r>
              <a:rPr lang="en-GB" dirty="0" err="1"/>
              <a:t>HapMap</a:t>
            </a:r>
            <a:r>
              <a:rPr lang="en-GB" dirty="0"/>
              <a:t> all available</a:t>
            </a:r>
          </a:p>
          <a:p>
            <a:endParaRPr lang="en-GB" dirty="0"/>
          </a:p>
          <a:p>
            <a:r>
              <a:rPr lang="en-GB" dirty="0"/>
              <a:t>Can see on browser and download on </a:t>
            </a:r>
            <a:r>
              <a:rPr lang="en-GB" dirty="0" err="1"/>
              <a:t>BioMart</a:t>
            </a:r>
            <a:endParaRPr lang="en-GB" dirty="0"/>
          </a:p>
          <a:p>
            <a:endParaRPr lang="en-GB" dirty="0"/>
          </a:p>
          <a:p>
            <a:r>
              <a:rPr lang="en-GB" dirty="0"/>
              <a:t>Use “filters” to select chromosome regions and varieties (called strains on </a:t>
            </a:r>
            <a:r>
              <a:rPr lang="en-GB" dirty="0" err="1"/>
              <a:t>ensembl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Use “attributes” to select types of data you want (i.e. columns)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571" y="116635"/>
            <a:ext cx="7740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/>
              <a:t>Summary of variation information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1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FF0000"/>
                </a:solidFill>
              </a:rPr>
              <a:t>How to go from SNP data in Ensembl to getting KASP markers?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6443" y="1299594"/>
            <a:ext cx="2311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Use </a:t>
            </a:r>
            <a:r>
              <a:rPr lang="en-GB" sz="2400" b="1" dirty="0" err="1">
                <a:solidFill>
                  <a:srgbClr val="FF0000"/>
                </a:solidFill>
              </a:rPr>
              <a:t>PolyMarker</a:t>
            </a:r>
            <a:r>
              <a:rPr lang="en-GB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" name="Rectangle 4"/>
          <p:cNvSpPr/>
          <p:nvPr/>
        </p:nvSpPr>
        <p:spPr>
          <a:xfrm>
            <a:off x="3051039" y="2586444"/>
            <a:ext cx="3041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http://polymarker.tgac.ac.uk/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0" y="1762999"/>
            <a:ext cx="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655449" y="3742026"/>
            <a:ext cx="3522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hlinkClick r:id="rId2"/>
              </a:rPr>
              <a:t>For help see our step by step guide</a:t>
            </a:r>
            <a:r>
              <a:rPr lang="en-GB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395286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hlinkClick r:id="rId2"/>
              </a:rPr>
              <a:t>http://</a:t>
            </a:r>
            <a:r>
              <a:rPr lang="en-GB" sz="1600" dirty="0" smtClean="0">
                <a:hlinkClick r:id="rId2"/>
              </a:rPr>
              <a:t>www.wheat-training.com/wp-content/uploads/Genomic_resources/How-to-use-Polymarker.pptx</a:t>
            </a:r>
            <a:r>
              <a:rPr lang="en-GB" sz="1600" dirty="0" smtClean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2483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3" y="836714"/>
            <a:ext cx="8617172" cy="585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 rot="10800000">
            <a:off x="2771800" y="1916833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61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450" y="258757"/>
            <a:ext cx="9057057" cy="605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10800000">
            <a:off x="3563888" y="2619335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2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499" y="476674"/>
            <a:ext cx="9007245" cy="6083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 rot="10800000">
            <a:off x="755577" y="1700808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Arrow 3"/>
          <p:cNvSpPr/>
          <p:nvPr/>
        </p:nvSpPr>
        <p:spPr>
          <a:xfrm rot="10800000">
            <a:off x="763960" y="2025008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691680" y="1619508"/>
            <a:ext cx="478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Selects particular data (e.g. chromosomal region)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1682" y="1916832"/>
            <a:ext cx="4221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Choose data to output (e.g. marker names)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55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4" grpId="1" animBg="1"/>
      <p:bldP spid="2" grpId="0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498" y="404665"/>
            <a:ext cx="9025151" cy="5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10800000">
            <a:off x="2267744" y="1340768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86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557" y="548683"/>
            <a:ext cx="8936940" cy="5541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10800000">
            <a:off x="2555776" y="1628800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rot="10800000">
            <a:off x="6948264" y="1628800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10800000">
            <a:off x="2493043" y="1859659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10800000">
            <a:off x="6372200" y="1988840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0800000">
            <a:off x="6372200" y="2230089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>
            <a:off x="1133619" y="566683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752" y="476672"/>
            <a:ext cx="8837744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 rot="5400000">
            <a:off x="1925707" y="1682807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 rot="5400000">
            <a:off x="701571" y="530679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0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4640" y="476672"/>
            <a:ext cx="8841856" cy="5483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7"/>
          <p:cNvSpPr/>
          <p:nvPr/>
        </p:nvSpPr>
        <p:spPr>
          <a:xfrm rot="10800000">
            <a:off x="899592" y="2204864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rot="5400000">
            <a:off x="1925707" y="1682807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5400000">
            <a:off x="701571" y="530679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395536" y="1124744"/>
            <a:ext cx="136815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835696" y="2128210"/>
            <a:ext cx="59520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Choose data to output (e.g. </a:t>
            </a:r>
            <a:r>
              <a:rPr lang="en-GB" dirty="0" smtClean="0"/>
              <a:t>variety/strain the SNP is found in)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75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8636" y="476675"/>
            <a:ext cx="8875656" cy="546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 rot="5400000">
            <a:off x="1853699" y="1106743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rot="10800000">
            <a:off x="2555776" y="4149080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10800000">
            <a:off x="6413765" y="4200305"/>
            <a:ext cx="93610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5400000">
            <a:off x="1133619" y="530679"/>
            <a:ext cx="468052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How to use Biomart to find SNP markers                    www.wheat-training.com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61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280</Words>
  <Application>Microsoft Office PowerPoint</Application>
  <PresentationFormat>On-screen Show (4:3)</PresentationFormat>
  <Paragraphs>39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Philippa Borrill (JIC)</dc:creator>
  <cp:lastModifiedBy>Philippa Borrill (JIC)</cp:lastModifiedBy>
  <cp:revision>9</cp:revision>
  <dcterms:created xsi:type="dcterms:W3CDTF">2016-07-25T14:41:49Z</dcterms:created>
  <dcterms:modified xsi:type="dcterms:W3CDTF">2016-07-25T16:26:27Z</dcterms:modified>
</cp:coreProperties>
</file>